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62" r:id="rId2"/>
    <p:sldId id="257" r:id="rId3"/>
    <p:sldId id="563" r:id="rId4"/>
    <p:sldId id="836" r:id="rId5"/>
    <p:sldId id="853" r:id="rId6"/>
    <p:sldId id="857" r:id="rId7"/>
    <p:sldId id="856" r:id="rId8"/>
    <p:sldId id="838" r:id="rId9"/>
    <p:sldId id="614" r:id="rId1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Agnew" initials="KA" lastIdx="1" clrIdx="0">
    <p:extLst>
      <p:ext uri="{19B8F6BF-5375-455C-9EA6-DF929625EA0E}">
        <p15:presenceInfo xmlns:p15="http://schemas.microsoft.com/office/powerpoint/2012/main" userId="S-1-5-21-2791483942-1729474904-150504283-6285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666A"/>
    <a:srgbClr val="008995"/>
    <a:srgbClr val="BA0C2F"/>
    <a:srgbClr val="FFC600"/>
    <a:srgbClr val="8A387C"/>
    <a:srgbClr val="ED8B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88111" autoAdjust="0"/>
  </p:normalViewPr>
  <p:slideViewPr>
    <p:cSldViewPr snapToGrid="0">
      <p:cViewPr varScale="1">
        <p:scale>
          <a:sx n="100" d="100"/>
          <a:sy n="100" d="100"/>
        </p:scale>
        <p:origin x="69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AA6B0-4926-459E-9501-DE2836E1CCB2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FC641C-0A1A-4B59-B982-2472F511D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BF09EE-6B00-4AF1-A2D4-FC4411E266AF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A2B16B-929F-44EC-8EE9-336E85085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4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4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99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8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3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B16B-929F-44EC-8EE9-336E850856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5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5152A-38B4-4380-ADA3-BB02C8222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2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5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d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ay Stuc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5A63A-DC76-4BB0-A8D4-D8B76074C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085"/>
            <a:ext cx="10515600" cy="1143340"/>
          </a:xfrm>
        </p:spPr>
        <p:txBody>
          <a:bodyPr/>
          <a:lstStyle>
            <a:lvl1pPr>
              <a:defRPr cap="all" baseline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425"/>
            <a:ext cx="10515600" cy="4686538"/>
          </a:xfrm>
        </p:spPr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ffing Up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R Ann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irth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1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rvice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7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6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3AA7-DF0B-4CC8-8A9F-3E0D52D0DC55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8CC7-1CDD-4341-8E38-4D2FFB7E40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2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9" r:id="rId7"/>
    <p:sldLayoutId id="2147483660" r:id="rId8"/>
    <p:sldLayoutId id="2147483661" r:id="rId9"/>
    <p:sldLayoutId id="2147483662" r:id="rId10"/>
    <p:sldLayoutId id="2147483655" r:id="rId11"/>
    <p:sldLayoutId id="2147483656" r:id="rId12"/>
    <p:sldLayoutId id="2147483657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unm.edu/staff-pay-practices" TargetMode="External"/><Relationship Id="rId2" Type="http://schemas.openxmlformats.org/officeDocument/2006/relationships/hyperlink" Target="https://hr.unm.edu/salary-determination-internal-equity-staf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050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Special HR Forum – SPET Rollout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March 28, 2023</a:t>
            </a:r>
          </a:p>
        </p:txBody>
      </p:sp>
    </p:spTree>
    <p:extLst>
      <p:ext uri="{BB962C8B-B14F-4D97-AF65-F5344CB8AC3E}">
        <p14:creationId xmlns:p14="http://schemas.microsoft.com/office/powerpoint/2010/main" val="342799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061"/>
            <a:ext cx="10515600" cy="85306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8936C-BDAA-4D32-B0AD-2492D88EE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126"/>
            <a:ext cx="10515600" cy="475797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Welcome</a:t>
            </a:r>
            <a:endParaRPr lang="en-US" sz="2400" dirty="0"/>
          </a:p>
          <a:p>
            <a:pPr lvl="0"/>
            <a:r>
              <a:rPr lang="en-US" dirty="0"/>
              <a:t>SPET rollout updates</a:t>
            </a:r>
            <a:endParaRPr lang="en-US" sz="2400" dirty="0"/>
          </a:p>
          <a:p>
            <a:pPr lvl="1"/>
            <a:r>
              <a:rPr lang="en-US" dirty="0"/>
              <a:t>Implementation follow-up</a:t>
            </a:r>
          </a:p>
          <a:p>
            <a:pPr lvl="1"/>
            <a:r>
              <a:rPr lang="en-US" dirty="0"/>
              <a:t>Pilot versus non-pilot participants</a:t>
            </a:r>
          </a:p>
          <a:p>
            <a:pPr lvl="1"/>
            <a:r>
              <a:rPr lang="en-US" dirty="0"/>
              <a:t>SPET implementation support</a:t>
            </a:r>
          </a:p>
          <a:p>
            <a:pPr lvl="0"/>
            <a:r>
              <a:rPr lang="en-US" dirty="0"/>
              <a:t>Questions &amp; answers</a:t>
            </a:r>
            <a:endParaRPr lang="en-US" sz="2400" dirty="0"/>
          </a:p>
          <a:p>
            <a:pPr marL="0" indent="0">
              <a:buClr>
                <a:schemeClr val="tx2"/>
              </a:buClr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1592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39" y="98982"/>
            <a:ext cx="11482939" cy="11433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SPET Rollout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425"/>
            <a:ext cx="10515600" cy="193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Katherine Sullivan, Sr Compensation Specialist</a:t>
            </a:r>
          </a:p>
        </p:txBody>
      </p:sp>
    </p:spTree>
    <p:extLst>
      <p:ext uri="{BB962C8B-B14F-4D97-AF65-F5344CB8AC3E}">
        <p14:creationId xmlns:p14="http://schemas.microsoft.com/office/powerpoint/2010/main" val="120936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E273-A62B-437F-B728-A88C585E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Implementation FOLLOW-UP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3CEE7-647B-4403-97BB-EE127032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SPET is available to use across UNM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 changes yet to UAP 3500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Equity grids will be phased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Non-pilot participants use the SPET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New hires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Rehires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Competitive promotions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Pilot participants continue to use the SPET as normal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3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E273-A62B-437F-B728-A88C585E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 v non-pilot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505E86B-2568-4D3F-B914-C02D918194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935337"/>
              </p:ext>
            </p:extLst>
          </p:nvPr>
        </p:nvGraphicFramePr>
        <p:xfrm>
          <a:off x="838200" y="1490663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65278796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81738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SPET pilot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Non-pilot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44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Hires, rehires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Hires, rehires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65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Competitive promotions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Competitive promotions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70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88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Demotions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65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Reclassifications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648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Career ladders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29791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0CDF58-2A64-4D11-A76B-D557D9D700FB}"/>
              </a:ext>
            </a:extLst>
          </p:cNvPr>
          <p:cNvSpPr txBox="1">
            <a:spLocks/>
          </p:cNvSpPr>
          <p:nvPr/>
        </p:nvSpPr>
        <p:spPr>
          <a:xfrm>
            <a:off x="838200" y="4190999"/>
            <a:ext cx="10515600" cy="198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Pilot participants can continue to use the SPET for all the above-listed transactions.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Non-pilot participants can use the SPET for their above-listed transactions.  All other transactions will continue to follow Comp guidelines.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E273-A62B-437F-B728-A88C585E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3CEE7-647B-4403-97BB-EE127032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Salary Determination and Internal Equity for Staff Employees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2"/>
              </a:rPr>
              <a:t>https://hr.unm.edu/salary-determination-internal-equity-staff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Staff Pay Practices – Preparing for Change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https://hr.unm.edu/staff-pay-practices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Confluence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Search for “SPET”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Working sessions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Wednesday, March 29 at 1:30 pm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Friday, March 31 at 10:00 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Monday, April 3 at 2:00 pm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Wednesday, April 5 at 1:30 pm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Friday, April 7 at 10:00 am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33804"/>
          <a:stretch/>
        </p:blipFill>
        <p:spPr>
          <a:xfrm>
            <a:off x="0" y="1"/>
            <a:ext cx="12192000" cy="4603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088" y="4934277"/>
            <a:ext cx="5730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all" dirty="0">
                <a:solidFill>
                  <a:schemeClr val="tx2"/>
                </a:solidFill>
                <a:latin typeface="Arial Black" panose="020B0A04020102020204" pitchFamily="34" charset="0"/>
              </a:rPr>
              <a:t>Questions, please!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088" y="6126429"/>
            <a:ext cx="4267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</a:rPr>
              <a:t>comp@unm.edu</a:t>
            </a:r>
          </a:p>
        </p:txBody>
      </p:sp>
    </p:spTree>
    <p:extLst>
      <p:ext uri="{BB962C8B-B14F-4D97-AF65-F5344CB8AC3E}">
        <p14:creationId xmlns:p14="http://schemas.microsoft.com/office/powerpoint/2010/main" val="161849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122FA4-E404-44F4-8CFD-EAF8AC726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26627"/>
            <a:ext cx="12192000" cy="7273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BA0C2F"/>
                </a:solidFill>
                <a:latin typeface="Arial Black" panose="020B0A04020102020204" pitchFamily="34" charset="0"/>
              </a:rPr>
              <a:t>Next Forum: April 4, 10:30 a.m.</a:t>
            </a:r>
          </a:p>
        </p:txBody>
      </p:sp>
    </p:spTree>
    <p:extLst>
      <p:ext uri="{BB962C8B-B14F-4D97-AF65-F5344CB8AC3E}">
        <p14:creationId xmlns:p14="http://schemas.microsoft.com/office/powerpoint/2010/main" val="95098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M Brand Colors">
      <a:dk1>
        <a:srgbClr val="63666A"/>
      </a:dk1>
      <a:lt1>
        <a:srgbClr val="FFFFFF"/>
      </a:lt1>
      <a:dk2>
        <a:srgbClr val="BA0C2F"/>
      </a:dk2>
      <a:lt2>
        <a:srgbClr val="A7A8AA"/>
      </a:lt2>
      <a:accent1>
        <a:srgbClr val="007A86"/>
      </a:accent1>
      <a:accent2>
        <a:srgbClr val="D6A461"/>
      </a:accent2>
      <a:accent3>
        <a:srgbClr val="A8AA19"/>
      </a:accent3>
      <a:accent4>
        <a:srgbClr val="FFC600"/>
      </a:accent4>
      <a:accent5>
        <a:srgbClr val="ED8B00"/>
      </a:accent5>
      <a:accent6>
        <a:srgbClr val="C05131"/>
      </a:accent6>
      <a:hlink>
        <a:srgbClr val="0563C1"/>
      </a:hlink>
      <a:folHlink>
        <a:srgbClr val="8A38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25498</TotalTime>
  <Words>239</Words>
  <Application>Microsoft Office PowerPoint</Application>
  <PresentationFormat>Widescreen</PresentationFormat>
  <Paragraphs>62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Wingdings</vt:lpstr>
      <vt:lpstr>Office Theme</vt:lpstr>
      <vt:lpstr>PowerPoint Presentation</vt:lpstr>
      <vt:lpstr>AGENDA</vt:lpstr>
      <vt:lpstr>PowerPoint Presentation</vt:lpstr>
      <vt:lpstr>SPET Rollout updates</vt:lpstr>
      <vt:lpstr>Implementation FOLLOW-UP</vt:lpstr>
      <vt:lpstr>Pilot v non-pilot</vt:lpstr>
      <vt:lpstr>implementation support</vt:lpstr>
      <vt:lpstr>PowerPoint Presentation</vt:lpstr>
      <vt:lpstr>PowerPoint Presentation</vt:lpstr>
    </vt:vector>
  </TitlesOfParts>
  <Company>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Sherman</dc:creator>
  <cp:lastModifiedBy>Katherine Sullivan</cp:lastModifiedBy>
  <cp:revision>784</cp:revision>
  <cp:lastPrinted>2021-12-02T19:37:02Z</cp:lastPrinted>
  <dcterms:created xsi:type="dcterms:W3CDTF">2018-05-17T21:12:27Z</dcterms:created>
  <dcterms:modified xsi:type="dcterms:W3CDTF">2023-03-27T23:08:16Z</dcterms:modified>
</cp:coreProperties>
</file>